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5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7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7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6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9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4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3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2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543EB-3093-4330-B12A-7DFFE41B2B8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C19D4-CEAF-4FFF-BC95-CF1FBB11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8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483" y="172337"/>
            <a:ext cx="11978244" cy="168021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b="1" dirty="0" smtClean="0">
                <a:solidFill>
                  <a:srgbClr val="7030A0"/>
                </a:solidFill>
              </a:rPr>
              <a:t>Ուրախ ծառին նստել է ծիտը: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483" y="2084121"/>
            <a:ext cx="12384401" cy="579255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y-AM" sz="3600" dirty="0" smtClean="0"/>
              <a:t>Մ</a:t>
            </a:r>
            <a:r>
              <a:rPr lang="ru-RU" sz="3600" dirty="0" smtClean="0"/>
              <a:t>ի ջահել ծառի վրա բույն է սարքել ծիտը : Մի օր  ծիտը երբ որ գնացել էր իր համար կերակուր ճարելու, կաչաղակը ծտի շինած բույնը քանդեց: Ծիտը եկավ, տեսավ բույնը քանդած էր, իր ձվերն էլ ընկած կոտրված էին: Նա գտավ կաչաղակի փետուրը: </a:t>
            </a:r>
          </a:p>
          <a:p>
            <a:pPr algn="l"/>
            <a:r>
              <a:rPr lang="ru-RU" sz="3600" dirty="0" smtClean="0"/>
              <a:t>Նա իր բույնը </a:t>
            </a:r>
            <a:r>
              <a:rPr lang="ru-RU" sz="3600" smtClean="0"/>
              <a:t>ետ շինեց,</a:t>
            </a:r>
            <a:endParaRPr lang="ru-RU" sz="3600" dirty="0" smtClean="0"/>
          </a:p>
          <a:p>
            <a:pPr algn="l"/>
            <a:r>
              <a:rPr lang="ru-RU" sz="3600" dirty="0" smtClean="0"/>
              <a:t> հեքիաթն էլ վերջացավ: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117" y="4716104"/>
            <a:ext cx="5473214" cy="296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Ուրախ ծառին նստել է ծիտը: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Ուրախ ծառին նստել է ծիտը:</dc:title>
  <dc:creator>Aia</dc:creator>
  <cp:lastModifiedBy>Aia</cp:lastModifiedBy>
  <cp:revision>4</cp:revision>
  <dcterms:created xsi:type="dcterms:W3CDTF">2016-04-01T17:22:02Z</dcterms:created>
  <dcterms:modified xsi:type="dcterms:W3CDTF">2016-04-01T18:04:06Z</dcterms:modified>
</cp:coreProperties>
</file>